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57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ilton, Carrie" initials="HC" lastIdx="1" clrIdx="0">
    <p:extLst>
      <p:ext uri="{19B8F6BF-5375-455C-9EA6-DF929625EA0E}">
        <p15:presenceInfo xmlns:p15="http://schemas.microsoft.com/office/powerpoint/2012/main" userId="S::chamilton@murrieta.k12.ca.us::02b0b9fe-3ade-48fc-a2c5-b7ef154702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83" d="100"/>
          <a:sy n="83" d="100"/>
        </p:scale>
        <p:origin x="78" y="21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6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1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9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8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2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0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5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3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9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8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hyperlink" Target="mailto:chamilton@murrieta.k12.ca.u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536" y="643467"/>
            <a:ext cx="4680516" cy="155338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Back to School Night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65" y="3000246"/>
            <a:ext cx="5202786" cy="363513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2060"/>
                </a:solidFill>
              </a:rPr>
              <a:t>Carrie Hamilton</a:t>
            </a:r>
          </a:p>
          <a:p>
            <a:pPr marL="342900" indent="-342900">
              <a:buChar char="•"/>
            </a:pPr>
            <a:r>
              <a:rPr lang="en-US" cap="none" dirty="0"/>
              <a:t>Study Skills</a:t>
            </a:r>
          </a:p>
          <a:p>
            <a:pPr marL="342900" indent="-342900">
              <a:buChar char="•"/>
            </a:pPr>
            <a:r>
              <a:rPr lang="en-US" cap="none" dirty="0"/>
              <a:t>Transition Partnership Program</a:t>
            </a:r>
          </a:p>
          <a:p>
            <a:pPr marL="342900" indent="-342900">
              <a:buChar char="•"/>
            </a:pPr>
            <a:r>
              <a:rPr lang="en-US" cap="none" dirty="0"/>
              <a:t>Introduction to Foreign Language</a:t>
            </a:r>
          </a:p>
          <a:p>
            <a:pPr marL="342900" indent="-342900">
              <a:buChar char="•"/>
            </a:pPr>
            <a:endParaRPr lang="en-US" dirty="0"/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162F2D61-4DB9-419E-BC5B-360CE85971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21" r="31946" b="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DA6CA847-1345-2A15-116D-CE4B3BD7D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09"/>
    </mc:Choice>
    <mc:Fallback>
      <p:transition spd="slow" advTm="32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3EC8F-6A60-4C4A-97BA-B7AD73C6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142" y="477328"/>
            <a:ext cx="5224651" cy="3738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CFD55-7228-444B-BD6E-C6A2F5BA2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142" y="580846"/>
            <a:ext cx="5224652" cy="519873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+mj-lt"/>
              </a:rPr>
              <a:t>Study Skills</a:t>
            </a:r>
          </a:p>
          <a:p>
            <a:pPr algn="ctr"/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Period</a:t>
            </a:r>
          </a:p>
          <a:p>
            <a:pPr algn="ctr"/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l" rtl="0" fontAlgn="base"/>
            <a:r>
              <a:rPr lang="en-US" sz="16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COURSE DESCRIPTION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Study Skills class is designed to:  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Provide additional support for academic classes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Familiarize students with various learning styles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Teach organizational skills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Help students become advocates for themselves </a:t>
            </a:r>
          </a:p>
          <a:p>
            <a:pPr algn="l" rtl="0" fontAlgn="base"/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There will also be opportunities for the students to work on career and college education exploration.   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Aide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Sarah Campagna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Study skills Learning Homework , study hard transparent background ...">
            <a:extLst>
              <a:ext uri="{FF2B5EF4-FFF2-40B4-BE49-F238E27FC236}">
                <a16:creationId xmlns:a16="http://schemas.microsoft.com/office/drawing/2014/main" id="{C65FBA54-15F2-497F-B69F-08856128E69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8525" y="957263"/>
            <a:ext cx="494347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836C88B0-85B9-9733-8C30-64A4DDA052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9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02"/>
    </mc:Choice>
    <mc:Fallback>
      <p:transition spd="slow" advTm="66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720C8A5-6B45-4E4F-BA80-8A14A9F5B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84B84E-F6F0-45C3-943C-712DEF53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497" y="1069675"/>
            <a:ext cx="4034124" cy="203430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Introduction to Foreign Language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                   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5</a:t>
            </a:r>
            <a:r>
              <a:rPr lang="en-US" sz="1600" baseline="30000" dirty="0">
                <a:solidFill>
                  <a:schemeClr val="tx2"/>
                </a:solidFill>
                <a:latin typeface="+mn-lt"/>
              </a:rPr>
              <a:t>th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 Period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EDA639-9FA4-44CD-8162-F4E50787E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8338" y="1422345"/>
            <a:ext cx="4015954" cy="401595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34077C-B5D1-4272-8020-C99D1A1C8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5179" y="3243151"/>
            <a:ext cx="3978442" cy="241971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Spanish, Italian, German, French, other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Read from textbook and take notes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 err="1"/>
              <a:t>DuoLingo</a:t>
            </a:r>
            <a:r>
              <a:rPr lang="en-US" sz="2000" b="1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Geography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ED16FDFE-708A-FF72-2D3C-1B28A19CF3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3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938"/>
    </mc:Choice>
    <mc:Fallback>
      <p:transition spd="slow" advTm="68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E70E3-72C5-4E09-8E52-3734BEF7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Transition Partnership Program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400" dirty="0"/>
              <a:t>            </a:t>
            </a:r>
            <a:r>
              <a:rPr lang="en-US" sz="2400" baseline="30000" dirty="0"/>
              <a:t>4th</a:t>
            </a:r>
            <a:r>
              <a:rPr lang="en-US" sz="2400" dirty="0"/>
              <a:t> Period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Content Placeholder 8" descr="Complete puzzle with one piece lit up">
            <a:extLst>
              <a:ext uri="{FF2B5EF4-FFF2-40B4-BE49-F238E27FC236}">
                <a16:creationId xmlns:a16="http://schemas.microsoft.com/office/drawing/2014/main" id="{CC0D08EF-558B-4EAA-AA29-2E491FB2FA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r="20704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CFE183E-8A21-4E0E-B5F9-B367825A6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Murrieta Valley Unified School District (VMHS)</a:t>
            </a:r>
          </a:p>
          <a:p>
            <a:pPr lvl="1"/>
            <a:r>
              <a:rPr lang="en-US" sz="1600" dirty="0"/>
              <a:t>Carrie Hamilton</a:t>
            </a:r>
          </a:p>
          <a:p>
            <a:pPr lvl="1"/>
            <a:endParaRPr lang="en-US" sz="1600" dirty="0"/>
          </a:p>
          <a:p>
            <a:r>
              <a:rPr lang="en-US" sz="2000" dirty="0"/>
              <a:t>Department of Rehabilitation</a:t>
            </a:r>
            <a:endParaRPr lang="en-US" sz="1600" dirty="0"/>
          </a:p>
          <a:p>
            <a:pPr lvl="1"/>
            <a:r>
              <a:rPr lang="en-US" sz="1600" dirty="0"/>
              <a:t>Diana Reyes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/>
              <a:t>Riverside County of Education</a:t>
            </a:r>
          </a:p>
          <a:p>
            <a:pPr lvl="1"/>
            <a:r>
              <a:rPr lang="en-US" sz="1600" dirty="0"/>
              <a:t>Shelli Wozolek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49E155B-4787-C618-3742-9AA5A5BD71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8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69"/>
    </mc:Choice>
    <mc:Fallback>
      <p:transition spd="slow" advTm="33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EEF741-C809-429C-8F10-EB73E618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Student Services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1800" i="0" dirty="0">
                <a:solidFill>
                  <a:schemeClr val="accent4">
                    <a:lumMod val="75000"/>
                  </a:schemeClr>
                </a:solidFill>
              </a:rPr>
              <a:t>If plan “A” fails, there are 25 other letters in the alphabet</a:t>
            </a:r>
            <a:endParaRPr lang="en-US" i="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577D5D3-B1D4-4940-BCB5-FF3FED2FD2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830433"/>
              </p:ext>
            </p:extLst>
          </p:nvPr>
        </p:nvGraphicFramePr>
        <p:xfrm>
          <a:off x="598098" y="2235650"/>
          <a:ext cx="10691003" cy="4078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595">
                  <a:extLst>
                    <a:ext uri="{9D8B030D-6E8A-4147-A177-3AD203B41FA5}">
                      <a16:colId xmlns:a16="http://schemas.microsoft.com/office/drawing/2014/main" val="1860582606"/>
                    </a:ext>
                  </a:extLst>
                </a:gridCol>
                <a:gridCol w="2146352">
                  <a:extLst>
                    <a:ext uri="{9D8B030D-6E8A-4147-A177-3AD203B41FA5}">
                      <a16:colId xmlns:a16="http://schemas.microsoft.com/office/drawing/2014/main" val="1657081878"/>
                    </a:ext>
                  </a:extLst>
                </a:gridCol>
                <a:gridCol w="2146352">
                  <a:extLst>
                    <a:ext uri="{9D8B030D-6E8A-4147-A177-3AD203B41FA5}">
                      <a16:colId xmlns:a16="http://schemas.microsoft.com/office/drawing/2014/main" val="609428055"/>
                    </a:ext>
                  </a:extLst>
                </a:gridCol>
                <a:gridCol w="2146352">
                  <a:extLst>
                    <a:ext uri="{9D8B030D-6E8A-4147-A177-3AD203B41FA5}">
                      <a16:colId xmlns:a16="http://schemas.microsoft.com/office/drawing/2014/main" val="2959102197"/>
                    </a:ext>
                  </a:extLst>
                </a:gridCol>
                <a:gridCol w="2146352">
                  <a:extLst>
                    <a:ext uri="{9D8B030D-6E8A-4147-A177-3AD203B41FA5}">
                      <a16:colId xmlns:a16="http://schemas.microsoft.com/office/drawing/2014/main" val="4166450548"/>
                    </a:ext>
                  </a:extLst>
                </a:gridCol>
              </a:tblGrid>
              <a:tr h="11863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Job Exploration Counseling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Workplace Readiness Training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 Experience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Self-Advocacy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 Secondary Counseling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110955"/>
                  </a:ext>
                </a:extLst>
              </a:tr>
              <a:tr h="28925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Explore Career interests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In Demand Jobs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Career Pathways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Interviewing Techniques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Resume Building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Relevant Work Practices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Money Management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Paid/Unpaid Work Experience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Job Shadowing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Work-Place Tours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Guest Speakers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Disability Understanding and Disclosure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Career Goal Setting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Requesting Accommodations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Post Secondary Options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Educational Resources and Disability Support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Application and Enrollment Process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923629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2F533D8-C621-CB2E-E4D3-32402D91AE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65"/>
    </mc:Choice>
    <mc:Fallback>
      <p:transition spd="slow" advTm="31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AA92C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21D7-F522-44E8-9894-FBE2D4CD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Potential Services After High School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A004297-653E-4131-B4E4-50F8D0C8C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365237"/>
              </p:ext>
            </p:extLst>
          </p:nvPr>
        </p:nvGraphicFramePr>
        <p:xfrm>
          <a:off x="793630" y="1808522"/>
          <a:ext cx="10651783" cy="478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575">
                  <a:extLst>
                    <a:ext uri="{9D8B030D-6E8A-4147-A177-3AD203B41FA5}">
                      <a16:colId xmlns:a16="http://schemas.microsoft.com/office/drawing/2014/main" val="3866870221"/>
                    </a:ext>
                  </a:extLst>
                </a:gridCol>
                <a:gridCol w="2395152">
                  <a:extLst>
                    <a:ext uri="{9D8B030D-6E8A-4147-A177-3AD203B41FA5}">
                      <a16:colId xmlns:a16="http://schemas.microsoft.com/office/drawing/2014/main" val="3126649111"/>
                    </a:ext>
                  </a:extLst>
                </a:gridCol>
                <a:gridCol w="2823622">
                  <a:extLst>
                    <a:ext uri="{9D8B030D-6E8A-4147-A177-3AD203B41FA5}">
                      <a16:colId xmlns:a16="http://schemas.microsoft.com/office/drawing/2014/main" val="914556223"/>
                    </a:ext>
                  </a:extLst>
                </a:gridCol>
                <a:gridCol w="3016434">
                  <a:extLst>
                    <a:ext uri="{9D8B030D-6E8A-4147-A177-3AD203B41FA5}">
                      <a16:colId xmlns:a16="http://schemas.microsoft.com/office/drawing/2014/main" val="909400504"/>
                    </a:ext>
                  </a:extLst>
                </a:gridCol>
              </a:tblGrid>
              <a:tr h="22753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On the Job Training</a:t>
                      </a:r>
                    </a:p>
                  </a:txBody>
                  <a:tcPr marL="152277" marR="152277" marT="76139" marB="761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Job Placement Assistance</a:t>
                      </a:r>
                    </a:p>
                  </a:txBody>
                  <a:tcPr marL="152277" marR="152277" marT="76139" marB="761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Career Counseling and Assessments</a:t>
                      </a:r>
                    </a:p>
                  </a:txBody>
                  <a:tcPr marL="152277" marR="152277" marT="76139" marB="761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Transportation Funds, Employment Tools, and Supplies</a:t>
                      </a:r>
                    </a:p>
                  </a:txBody>
                  <a:tcPr marL="152277" marR="152277" marT="76139" marB="76139"/>
                </a:tc>
                <a:extLst>
                  <a:ext uri="{0D108BD9-81ED-4DB2-BD59-A6C34878D82A}">
                    <a16:rowId xmlns:a16="http://schemas.microsoft.com/office/drawing/2014/main" val="2433293538"/>
                  </a:ext>
                </a:extLst>
              </a:tr>
              <a:tr h="2512416">
                <a:tc>
                  <a:txBody>
                    <a:bodyPr/>
                    <a:lstStyle/>
                    <a:p>
                      <a:pPr algn="l"/>
                      <a:endParaRPr lang="en-US" sz="3000" dirty="0"/>
                    </a:p>
                  </a:txBody>
                  <a:tcPr marL="152277" marR="152277" marT="76139" marB="76139"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marL="152277" marR="152277" marT="76139" marB="76139"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marL="152277" marR="152277" marT="76139" marB="76139"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marL="152277" marR="152277" marT="76139" marB="76139"/>
                </a:tc>
                <a:extLst>
                  <a:ext uri="{0D108BD9-81ED-4DB2-BD59-A6C34878D82A}">
                    <a16:rowId xmlns:a16="http://schemas.microsoft.com/office/drawing/2014/main" val="347983012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E557CF2-ABF8-4343-B8F6-EE283773A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166" y="4134928"/>
            <a:ext cx="2900631" cy="23579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290D30-4885-43A3-932B-5B6A8A1D3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83" y="4120213"/>
            <a:ext cx="2349272" cy="24761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78594B-0A73-4C7B-BBC5-22437C39B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9854" y="4077419"/>
            <a:ext cx="2441263" cy="24761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A77780-FE01-4C49-B587-C2B82B56C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8649" y="4074264"/>
            <a:ext cx="2869721" cy="252206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4CD6160-DFE0-ACEB-3057-57FB8657DE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78"/>
    </mc:Choice>
    <mc:Fallback>
      <p:transition spd="slow" advTm="51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A5E3-4313-4219-BB53-F83E67C0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Contact Information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1800" b="1" dirty="0">
                <a:latin typeface="Abadi" panose="020B0604020104020204" pitchFamily="34" charset="0"/>
              </a:rPr>
              <a:t>Please do not hesitate to contact me with any questions, concerns, or support. Email is the first means of contact. If needed, we can set up a virtual meeting during office hours.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E12BEB-A03D-44D8-ABE0-E246397A3E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662727"/>
              </p:ext>
            </p:extLst>
          </p:nvPr>
        </p:nvGraphicFramePr>
        <p:xfrm>
          <a:off x="937404" y="2500045"/>
          <a:ext cx="10612474" cy="196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6237">
                  <a:extLst>
                    <a:ext uri="{9D8B030D-6E8A-4147-A177-3AD203B41FA5}">
                      <a16:colId xmlns:a16="http://schemas.microsoft.com/office/drawing/2014/main" val="1841193516"/>
                    </a:ext>
                  </a:extLst>
                </a:gridCol>
                <a:gridCol w="5306237">
                  <a:extLst>
                    <a:ext uri="{9D8B030D-6E8A-4147-A177-3AD203B41FA5}">
                      <a16:colId xmlns:a16="http://schemas.microsoft.com/office/drawing/2014/main" val="645800575"/>
                    </a:ext>
                  </a:extLst>
                </a:gridCol>
              </a:tblGrid>
              <a:tr h="4525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Email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chamilton@murrieta.k12.ca.us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8835624"/>
                  </a:ext>
                </a:extLst>
              </a:tr>
              <a:tr h="68211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1" u="none" dirty="0">
                          <a:solidFill>
                            <a:srgbClr val="0070C0"/>
                          </a:solidFill>
                        </a:rPr>
                        <a:t>Phone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951-894-5750</a:t>
                      </a:r>
                    </a:p>
                    <a:p>
                      <a:pPr lvl="0" algn="ctr">
                        <a:buNone/>
                      </a:pPr>
                      <a:r>
                        <a:rPr lang="en-US" dirty="0"/>
                        <a:t>Ext: 6634</a:t>
                      </a:r>
                    </a:p>
                    <a:p>
                      <a:pPr lvl="0" algn="ctr">
                        <a:buNone/>
                      </a:pPr>
                      <a:r>
                        <a:rPr lang="en-US" dirty="0"/>
                        <a:t>Email is preferred method to contact 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476171"/>
                  </a:ext>
                </a:extLst>
              </a:tr>
              <a:tr h="47143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386899"/>
                  </a:ext>
                </a:extLst>
              </a:tr>
            </a:tbl>
          </a:graphicData>
        </a:graphic>
      </p:graphicFrame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4A9642E-0CD8-FDB7-3EB5-47E34A679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0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53"/>
    </mc:Choice>
    <mc:Fallback>
      <p:transition spd="slow" advTm="23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A177B1-3414-4E4F-B40F-F778A4439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D2A52-2B2D-4CAA-958C-AF940C533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C280692-6E04-169C-0558-748A20DFBF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0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59"/>
    </mc:Choice>
    <mc:Fallback>
      <p:transition spd="slow" advTm="23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4F4AF-3BAA-4AE6-8DE2-2C30704A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Thank you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65BE8EC-80C7-4F13-806C-409A4E8121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6253" y="957860"/>
            <a:ext cx="4942280" cy="49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CC6C3FF-9A23-D520-D3A4-A195196C56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6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96"/>
    </mc:Choice>
    <mc:Fallback>
      <p:transition spd="slow" advTm="14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5E8E2"/>
      </a:lt2>
      <a:accent1>
        <a:srgbClr val="AA92CB"/>
      </a:accent1>
      <a:accent2>
        <a:srgbClr val="B579BF"/>
      </a:accent2>
      <a:accent3>
        <a:srgbClr val="CB92BB"/>
      </a:accent3>
      <a:accent4>
        <a:srgbClr val="BF798F"/>
      </a:accent4>
      <a:accent5>
        <a:srgbClr val="CB9792"/>
      </a:accent5>
      <a:accent6>
        <a:srgbClr val="BF9E79"/>
      </a:accent6>
      <a:hlink>
        <a:srgbClr val="738B54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D6D3361-90C4-4BB3-A17E-D0BC9674F753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326</Words>
  <Application>Microsoft Office PowerPoint</Application>
  <PresentationFormat>Widescreen</PresentationFormat>
  <Paragraphs>87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Abadi</vt:lpstr>
      <vt:lpstr>Arial</vt:lpstr>
      <vt:lpstr>Century Gothic</vt:lpstr>
      <vt:lpstr>Elephant</vt:lpstr>
      <vt:lpstr>Segoe UI</vt:lpstr>
      <vt:lpstr>Times New Roman</vt:lpstr>
      <vt:lpstr>BrushVTI</vt:lpstr>
      <vt:lpstr>Back to School Night</vt:lpstr>
      <vt:lpstr>                                </vt:lpstr>
      <vt:lpstr>Introduction to Foreign Language                     5th Period</vt:lpstr>
      <vt:lpstr>Transition Partnership Program             4th Period</vt:lpstr>
      <vt:lpstr>Student Services If plan “A” fails, there are 25 other letters in the alphabet</vt:lpstr>
      <vt:lpstr>Potential Services After High School</vt:lpstr>
      <vt:lpstr>Contact Information Please do not hesitate to contact me with any questions, concerns, or support. Email is the first means of contact. If needed, we can set up a virtual meeting during office hours.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Night</dc:title>
  <dc:creator>Hamilton, Carrie</dc:creator>
  <cp:lastModifiedBy>Hamilton, Carrie</cp:lastModifiedBy>
  <cp:revision>5</cp:revision>
  <dcterms:created xsi:type="dcterms:W3CDTF">2020-09-07T22:10:13Z</dcterms:created>
  <dcterms:modified xsi:type="dcterms:W3CDTF">2022-08-26T04:58:02Z</dcterms:modified>
</cp:coreProperties>
</file>